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sldIdLst>
    <p:sldId id="256" r:id="rId16"/>
    <p:sldId id="257" r:id="rId17"/>
    <p:sldId id="266" r:id="rId18"/>
    <p:sldId id="258" r:id="rId19"/>
    <p:sldId id="259" r:id="rId20"/>
    <p:sldId id="260" r:id="rId21"/>
    <p:sldId id="268" r:id="rId22"/>
    <p:sldId id="269" r:id="rId23"/>
    <p:sldId id="261" r:id="rId24"/>
    <p:sldId id="267" r:id="rId25"/>
    <p:sldId id="264" r:id="rId26"/>
    <p:sldId id="265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2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9/24/2021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9/24/2021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ch&#226;n%20-%20l&#432;&#7901;n%20-b&#7909;ng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ch&#226;n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l&#432;&#7901;n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b&#7909;ng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28700"/>
            <a:ext cx="3810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xổm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104900"/>
            <a:ext cx="3810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238500"/>
            <a:ext cx="3810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1,3,5,7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hân - lườn -bụ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57150"/>
            <a:ext cx="8763000" cy="55435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ch-chuc-may-man-bang-tieng-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324100"/>
            <a:ext cx="8572500" cy="3390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28700"/>
            <a:ext cx="4343400" cy="4686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:Khuỵu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:Đứng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:Về TTCB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91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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287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hâ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5400"/>
            <a:ext cx="8839200" cy="56007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3962400" cy="431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57300"/>
            <a:ext cx="4800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ườ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1" y="25400"/>
            <a:ext cx="8915400" cy="568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3962400" cy="431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Gập thân,2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Nâng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287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ụng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14300"/>
            <a:ext cx="8991600" cy="5486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242</TotalTime>
  <Words>874</Words>
  <Application>Microsoft Office PowerPoint</Application>
  <PresentationFormat>On-screen Show (16:10)</PresentationFormat>
  <Paragraphs>61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Động tác Chân</vt:lpstr>
      <vt:lpstr>Slide 5</vt:lpstr>
      <vt:lpstr>Động tác Lườn</vt:lpstr>
      <vt:lpstr>Slide 7</vt:lpstr>
      <vt:lpstr>Động tác Bụng</vt:lpstr>
      <vt:lpstr>Slide 9</vt:lpstr>
      <vt:lpstr>Luyện Tập</vt:lpstr>
      <vt:lpstr>Củng cố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29</cp:revision>
  <dcterms:created xsi:type="dcterms:W3CDTF">2021-09-14T14:42:17Z</dcterms:created>
  <dcterms:modified xsi:type="dcterms:W3CDTF">2021-09-24T15:38:39Z</dcterms:modified>
</cp:coreProperties>
</file>